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8128000" cy="4572000"/>
  <p:notesSz cx="8128000" cy="457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182880"/>
            <a:ext cx="7315200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Relationship Id="rId3" Type="http://schemas.openxmlformats.org/officeDocument/2006/relationships/image" Target="../media/image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860453" cy="398272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0933" y="4199466"/>
            <a:ext cx="1337733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860453" cy="4064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0933" y="4199466"/>
            <a:ext cx="1337733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959090" cy="4403090"/>
            <a:chOff x="0" y="0"/>
            <a:chExt cx="7959090" cy="44030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860453" cy="42265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860453" cy="374226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0933" y="4199466"/>
            <a:ext cx="1337733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860453" cy="40132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0933" y="4199466"/>
            <a:ext cx="1337733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959090" cy="4403090"/>
            <a:chOff x="0" y="0"/>
            <a:chExt cx="7959090" cy="44030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860453" cy="422656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959090" cy="4572000"/>
            <a:chOff x="0" y="0"/>
            <a:chExt cx="795909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860453" cy="4572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933" y="4199466"/>
              <a:ext cx="1337733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860453" cy="40132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0933" y="4199466"/>
            <a:ext cx="1337733" cy="20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2024-12-02T13:03:18Z</dcterms:created>
  <dcterms:modified xsi:type="dcterms:W3CDTF">2024-12-02T13:03:18Z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2024-12-02T00:00:00Z</vt:filetime>
  </property>
  <property fmtid="{D5CDD505-2E9C-101B-9397-08002B2CF9AE}" pid="3" name="LastSaved">
    <vt:filetime>2024-12-02T00:00:00Z</vt:filetime>
  </property>
</Properties>
</file>